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9" r:id="rId3"/>
    <p:sldId id="283" r:id="rId4"/>
    <p:sldId id="281" r:id="rId5"/>
    <p:sldId id="282" r:id="rId6"/>
    <p:sldId id="284" r:id="rId7"/>
    <p:sldId id="285" r:id="rId8"/>
    <p:sldId id="286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68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F6B26-AE8E-443D-8701-70314B26CCDD}" type="datetimeFigureOut">
              <a:rPr lang="en-US" smtClean="0"/>
              <a:t>2/17/2012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F3318-503F-43CC-B5B3-C51F4AC31422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Tournez à un partenaire et répétez: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26" y="31242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es très intelligent(e)!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3212" y="4495800"/>
            <a:ext cx="88783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J’aime travailler avec toi (vous)!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" y="1828800"/>
            <a:ext cx="829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Je suis très intelligent(e)!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lis des journaux?</a:t>
            </a:r>
            <a:endParaRPr lang="fr-FR" sz="44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25400" y="40386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lis des journaux.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800" y="541145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lis pas de journaux.</a:t>
            </a:r>
            <a:endParaRPr lang="fr-FR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620" y="751665"/>
            <a:ext cx="2557780" cy="312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073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lis le journal local?</a:t>
            </a:r>
            <a:endParaRPr lang="fr-FR" sz="44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" y="388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lis le journal local.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800" y="541145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lis pas le journal local.</a:t>
            </a:r>
            <a:endParaRPr lang="fr-FR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082" y="889000"/>
            <a:ext cx="1819275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468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lis beaucoup de livres?</a:t>
            </a:r>
            <a:endParaRPr lang="fr-FR" sz="44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39624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lis beaucoup de livres.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800" y="541145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lis pas beaucoup de livres.</a:t>
            </a:r>
            <a:endParaRPr lang="fr-FR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820" y="794841"/>
            <a:ext cx="2209800" cy="3121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561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lis des magazines?  Quelles magazines?</a:t>
            </a:r>
            <a:endParaRPr lang="fr-FR" sz="44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43434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lis des magazines.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500" y="5411450"/>
            <a:ext cx="9080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lis pas de magazines.</a:t>
            </a:r>
            <a:endParaRPr lang="fr-FR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www.wikispaces.com/site/embedthumbnail/file/Activit%C3%A9%20du%20laboratoire%20FR%202%20CH%209.docx?h=40&amp;w=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905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4620" y="1391093"/>
            <a:ext cx="3886200" cy="295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588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écris des lettres aux copains?</a:t>
            </a:r>
            <a:endParaRPr lang="fr-FR" sz="44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393825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j’écris des lettres aux copains.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800" y="541145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n’écris pas de lettres aux copains.</a:t>
            </a:r>
            <a:endParaRPr lang="fr-FR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www.wikispaces.com/site/embedthumbnail/file/Activit%C3%A9%20du%20laboratoire%20FR%202%20CH%209.docx?h=40&amp;w=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905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782" y="1471950"/>
            <a:ext cx="2047875" cy="223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031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écris des cartes postales?</a:t>
            </a:r>
            <a:endParaRPr lang="fr-FR" sz="44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393825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j’écris des cartes postales.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800" y="541145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n’écris pas de cartes postales.</a:t>
            </a:r>
            <a:endParaRPr lang="fr-FR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www.wikispaces.com/site/embedthumbnail/file/Activit%C3%A9%20du%20laboratoire%20FR%202%20CH%209.docx?h=40&amp;w=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905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20" y="1447801"/>
            <a:ext cx="3190068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300" y="1143000"/>
            <a:ext cx="3878965" cy="258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652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5400"/>
            <a:ext cx="8625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Tu dis toujours la vérité?</a:t>
            </a:r>
            <a:endParaRPr lang="fr-FR" sz="44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393825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Oui, je dis toujours la vérité.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800" y="5411450"/>
            <a:ext cx="8625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Non, je ne dis pas toujours la vérité.</a:t>
            </a:r>
            <a:endParaRPr lang="fr-FR" sz="4400" dirty="0">
              <a:solidFill>
                <a:srgbClr val="FF0000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www.wikispaces.com/site/embedthumbnail/file/Activit%C3%A9%20du%20laboratoire%20FR%202%20CH%209.docx?h=40&amp;w=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905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39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188</Words>
  <Application>Microsoft Office PowerPoint</Application>
  <PresentationFormat>On-screen Show (4:3)</PresentationFormat>
  <Paragraphs>25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Danielle Berndt</cp:lastModifiedBy>
  <cp:revision>25</cp:revision>
  <dcterms:created xsi:type="dcterms:W3CDTF">2011-03-09T11:46:48Z</dcterms:created>
  <dcterms:modified xsi:type="dcterms:W3CDTF">2012-02-17T18:39:56Z</dcterms:modified>
</cp:coreProperties>
</file>